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ECFA-DEF3-4A09-A895-7CAFA93DD6F0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3F6F-5693-431C-AEA8-32D7909A9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ECFA-DEF3-4A09-A895-7CAFA93DD6F0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3F6F-5693-431C-AEA8-32D7909A9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ECFA-DEF3-4A09-A895-7CAFA93DD6F0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3F6F-5693-431C-AEA8-32D7909A9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ECFA-DEF3-4A09-A895-7CAFA93DD6F0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3F6F-5693-431C-AEA8-32D7909A9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ECFA-DEF3-4A09-A895-7CAFA93DD6F0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3F6F-5693-431C-AEA8-32D7909A9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ECFA-DEF3-4A09-A895-7CAFA93DD6F0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3F6F-5693-431C-AEA8-32D7909A9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ECFA-DEF3-4A09-A895-7CAFA93DD6F0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3F6F-5693-431C-AEA8-32D7909A9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ECFA-DEF3-4A09-A895-7CAFA93DD6F0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3F6F-5693-431C-AEA8-32D7909A9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ECFA-DEF3-4A09-A895-7CAFA93DD6F0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3F6F-5693-431C-AEA8-32D7909A9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ECFA-DEF3-4A09-A895-7CAFA93DD6F0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3F6F-5693-431C-AEA8-32D7909A9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ECFA-DEF3-4A09-A895-7CAFA93DD6F0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3F6F-5693-431C-AEA8-32D7909A9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ECFA-DEF3-4A09-A895-7CAFA93DD6F0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3F6F-5693-431C-AEA8-32D7909A9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ECFA-DEF3-4A09-A895-7CAFA93DD6F0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63F6F-5693-431C-AEA8-32D7909A9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PR@yourdomainname.co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Press releases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tips on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Stay away from hype-bloated phrases</a:t>
            </a:r>
          </a:p>
          <a:p>
            <a:r>
              <a:rPr lang="en-US" dirty="0" smtClean="0"/>
              <a:t>Write from the journalist’s perspective, never use I or We unless in a quote</a:t>
            </a:r>
          </a:p>
          <a:p>
            <a:r>
              <a:rPr lang="en-US" dirty="0" smtClean="0"/>
              <a:t>Read good newspapers for ideas</a:t>
            </a:r>
          </a:p>
          <a:p>
            <a:r>
              <a:rPr lang="en-US" dirty="0" smtClean="0"/>
              <a:t>Shorter is better – omit needless words</a:t>
            </a:r>
          </a:p>
          <a:p>
            <a:r>
              <a:rPr lang="en-US" dirty="0" smtClean="0"/>
              <a:t>Stick to the format, keep it to one page if possible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with the Press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Create a mailing list that you can use to email all press members at once (</a:t>
            </a:r>
            <a:r>
              <a:rPr lang="en-US" dirty="0" smtClean="0">
                <a:hlinkClick r:id="rId2"/>
              </a:rPr>
              <a:t>PR@yourdomainname.com</a:t>
            </a:r>
            <a:r>
              <a:rPr lang="en-US" dirty="0" smtClean="0"/>
              <a:t>).  This way you can cut down on time to send press release.</a:t>
            </a:r>
          </a:p>
          <a:p>
            <a:r>
              <a:rPr lang="en-US" dirty="0" smtClean="0"/>
              <a:t>Most reporters use social media extensively – connect to them using Twitter/Facebook/LinkedIn and establish a relationship first</a:t>
            </a:r>
          </a:p>
          <a:p>
            <a:r>
              <a:rPr lang="en-US" dirty="0" smtClean="0"/>
              <a:t>Be sure to connect to the right resource for the type of news you want to deliver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press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Chart out all the events for the year, and create press due-dates for each release.  Assign each release to a responsible resource and follow up to be sure it’s sent out on time.</a:t>
            </a:r>
          </a:p>
          <a:p>
            <a:r>
              <a:rPr lang="en-US" dirty="0" smtClean="0"/>
              <a:t>Wherever possible sit down at the beginning of the year and write out or pre-pen the main content ahead of time so that you don’t have as much to write</a:t>
            </a:r>
          </a:p>
          <a:p>
            <a:r>
              <a:rPr lang="en-US" dirty="0" smtClean="0"/>
              <a:t>Pre-pen “winner” announcements for events you are entered in so you can just fill in the details if you win and send out the results</a:t>
            </a:r>
          </a:p>
          <a:p>
            <a:r>
              <a:rPr lang="en-US" dirty="0" smtClean="0"/>
              <a:t>Create and use boilerplate “about us” information for yourself and for FIRST.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Involving the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Create a news sub-team, and have a mentor or </a:t>
            </a:r>
            <a:r>
              <a:rPr lang="en-US" dirty="0" err="1" smtClean="0"/>
              <a:t>parentor</a:t>
            </a:r>
            <a:r>
              <a:rPr lang="en-US" dirty="0" smtClean="0"/>
              <a:t> coach that guides and helps them with writing.</a:t>
            </a:r>
          </a:p>
          <a:p>
            <a:r>
              <a:rPr lang="en-US" dirty="0" smtClean="0"/>
              <a:t>Understand that good writing skills will translate into real-world benefits.</a:t>
            </a:r>
          </a:p>
          <a:p>
            <a:r>
              <a:rPr lang="en-US" dirty="0" smtClean="0"/>
              <a:t>Be aware you may need to act as “final editor” trimming needless words and checking for grammar and spelling.  Wherever possible feed this back.</a:t>
            </a:r>
          </a:p>
          <a:p>
            <a:r>
              <a:rPr lang="en-US" dirty="0" smtClean="0"/>
              <a:t>Meet at least a couple times a month and work on all the aspects together.  Assign each team member at least one release</a:t>
            </a:r>
          </a:p>
          <a:p>
            <a:r>
              <a:rPr lang="en-US" dirty="0" smtClean="0"/>
              <a:t>Add press releases to the website and provide press contact information there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news?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Depends on how badly they need to fill space whether you get published.</a:t>
            </a:r>
          </a:p>
          <a:p>
            <a:r>
              <a:rPr lang="en-US" dirty="0" smtClean="0"/>
              <a:t>Consider announcing </a:t>
            </a:r>
          </a:p>
          <a:p>
            <a:pPr lvl="1"/>
            <a:r>
              <a:rPr lang="en-US" dirty="0" smtClean="0"/>
              <a:t>Community service</a:t>
            </a:r>
          </a:p>
          <a:p>
            <a:pPr lvl="1"/>
            <a:r>
              <a:rPr lang="en-US" dirty="0" smtClean="0"/>
              <a:t>Demos</a:t>
            </a:r>
          </a:p>
          <a:p>
            <a:pPr lvl="1"/>
            <a:r>
              <a:rPr lang="en-US" dirty="0" smtClean="0"/>
              <a:t>Competitions</a:t>
            </a:r>
          </a:p>
          <a:p>
            <a:pPr lvl="1"/>
            <a:r>
              <a:rPr lang="en-US" dirty="0" smtClean="0"/>
              <a:t>A separate announcement for kickoff, ship dates</a:t>
            </a:r>
          </a:p>
          <a:p>
            <a:pPr lvl="1"/>
            <a:r>
              <a:rPr lang="en-US" dirty="0" smtClean="0"/>
              <a:t>Other significant events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 to regular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newspapers and TV stations have websites where they allow you to “self report”</a:t>
            </a:r>
          </a:p>
          <a:p>
            <a:pPr lvl="1"/>
            <a:r>
              <a:rPr lang="en-US" dirty="0" smtClean="0"/>
              <a:t>Pictures (upload your own)</a:t>
            </a:r>
          </a:p>
          <a:p>
            <a:pPr lvl="1"/>
            <a:r>
              <a:rPr lang="en-US" dirty="0" smtClean="0"/>
              <a:t>Events (add yourself to your community calendar)</a:t>
            </a:r>
          </a:p>
          <a:p>
            <a:pPr lvl="1"/>
            <a:r>
              <a:rPr lang="en-US" dirty="0" smtClean="0"/>
              <a:t>Thumbs Up/Thumbs Down – put yourself up for recognition</a:t>
            </a:r>
          </a:p>
          <a:p>
            <a:pPr lvl="1"/>
            <a:r>
              <a:rPr lang="en-US" dirty="0" smtClean="0"/>
              <a:t>Opinion columns</a:t>
            </a:r>
          </a:p>
          <a:p>
            <a:pPr lvl="1"/>
            <a:r>
              <a:rPr lang="en-US" dirty="0" smtClean="0"/>
              <a:t>Community forums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aware of media calendars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are at a local or regional school watch for announcements about a larger newspaper covering your region in pictures or stories and volunteer to help the reporter cover your team as part of it.</a:t>
            </a:r>
          </a:p>
          <a:p>
            <a:r>
              <a:rPr lang="en-US" dirty="0" smtClean="0"/>
              <a:t>Don’t be shy about sending press releases or making press contacts in other cities where you’ll be competing.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they show up at your event!?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Have a team spokesperson (perhaps a Chairman’s Award Presenter) and guide the media person to that person for the interview.  Assign an adult to meet the reporter(s) and provide them with safety glasses.</a:t>
            </a:r>
          </a:p>
          <a:p>
            <a:r>
              <a:rPr lang="en-US" sz="2000" dirty="0" smtClean="0"/>
              <a:t>Think about the 3-5 points you want to make and be sure you have some “quotable” statements ready.</a:t>
            </a:r>
          </a:p>
          <a:p>
            <a:r>
              <a:rPr lang="en-US" sz="2000" dirty="0" smtClean="0"/>
              <a:t>Be sure that your interview representative is in full team uniform.</a:t>
            </a:r>
          </a:p>
          <a:p>
            <a:r>
              <a:rPr lang="en-US" sz="2000" dirty="0" smtClean="0"/>
              <a:t>Remember that the photographer or videographer will want to capture visually interesting shots of both the people and robots – give them that opportunity</a:t>
            </a:r>
          </a:p>
          <a:p>
            <a:r>
              <a:rPr lang="en-US" sz="2000" dirty="0" smtClean="0"/>
              <a:t>If providing photos for print media be sure to provide them in high resolution – they can always scale them down but they can’t upscale them and get a good print.</a:t>
            </a:r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Always be pleasant and send a hand written note to thank them for coverage – even if it’s not exactly what you had in mind.</a:t>
            </a:r>
          </a:p>
          <a:p>
            <a:r>
              <a:rPr lang="en-US" dirty="0" smtClean="0"/>
              <a:t>Column space is frequently very precious – be thankful for every bit of coverage.</a:t>
            </a:r>
          </a:p>
          <a:p>
            <a:r>
              <a:rPr lang="en-US" dirty="0" smtClean="0"/>
              <a:t>Always press for more coverage – let them know that you expect to be covered in the same manner as they cover high school sports teams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press 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press release is pseudo-news story, written in third person, that seeks to demonstrate to an editor or reporter the newsworthiness of a particular person, event, service or product.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use a PR?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Sent by email, fax and/or snail mail</a:t>
            </a:r>
          </a:p>
          <a:p>
            <a:r>
              <a:rPr lang="en-US" dirty="0" smtClean="0"/>
              <a:t>Sent to all the resources who might take an interest in your story including:</a:t>
            </a:r>
          </a:p>
          <a:p>
            <a:pPr lvl="1"/>
            <a:r>
              <a:rPr lang="en-US" dirty="0" smtClean="0"/>
              <a:t>Newspapers</a:t>
            </a:r>
          </a:p>
          <a:p>
            <a:pPr lvl="1"/>
            <a:r>
              <a:rPr lang="en-US" dirty="0" smtClean="0"/>
              <a:t>Television</a:t>
            </a:r>
          </a:p>
          <a:p>
            <a:pPr lvl="1"/>
            <a:r>
              <a:rPr lang="en-US" dirty="0" smtClean="0"/>
              <a:t>Online media</a:t>
            </a:r>
          </a:p>
          <a:p>
            <a:pPr lvl="1"/>
            <a:r>
              <a:rPr lang="en-US" dirty="0" smtClean="0"/>
              <a:t>Radio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What is the format of a press release?</a:t>
            </a:r>
            <a:endParaRPr lang="en-US" sz="4000" dirty="0"/>
          </a:p>
        </p:txBody>
      </p:sp>
      <p:pic>
        <p:nvPicPr>
          <p:cNvPr id="1026" name="Picture 2" descr="http://www.publicityinsider.com/images/release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295400"/>
            <a:ext cx="4422057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secret to getting a press release printed?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number one secret: Think like a reporter.</a:t>
            </a:r>
          </a:p>
          <a:p>
            <a:pPr lvl="1"/>
            <a:r>
              <a:rPr lang="en-US" dirty="0" smtClean="0"/>
              <a:t>Make sure it’s REAL NEWS</a:t>
            </a:r>
          </a:p>
          <a:p>
            <a:pPr lvl="1"/>
            <a:r>
              <a:rPr lang="en-US" dirty="0" smtClean="0"/>
              <a:t>Deliver a sharp story angle that’s of interest to the public</a:t>
            </a:r>
          </a:p>
          <a:p>
            <a:pPr lvl="1"/>
            <a:r>
              <a:rPr lang="en-US" dirty="0" smtClean="0"/>
              <a:t>Deliver the information in a professional and courteous way</a:t>
            </a:r>
          </a:p>
          <a:p>
            <a:r>
              <a:rPr lang="en-US" dirty="0" smtClean="0"/>
              <a:t>Provide information in a way that makes the reporter’s job easier!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an 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newsworthy</a:t>
            </a:r>
          </a:p>
          <a:p>
            <a:pPr lvl="1"/>
            <a:r>
              <a:rPr lang="en-US" dirty="0" smtClean="0"/>
              <a:t>Of interest to the general public</a:t>
            </a:r>
          </a:p>
          <a:p>
            <a:pPr lvl="1"/>
            <a:r>
              <a:rPr lang="en-US" dirty="0" smtClean="0"/>
              <a:t>Highlights a “shining star” in the local community</a:t>
            </a:r>
          </a:p>
          <a:p>
            <a:pPr lvl="1"/>
            <a:r>
              <a:rPr lang="en-US" dirty="0" smtClean="0"/>
              <a:t>Highlights something controversial in the community</a:t>
            </a:r>
          </a:p>
          <a:p>
            <a:pPr lvl="1"/>
            <a:r>
              <a:rPr lang="en-US" dirty="0" smtClean="0"/>
              <a:t>Cool/new/fascinating</a:t>
            </a:r>
          </a:p>
          <a:p>
            <a:pPr lvl="1"/>
            <a:r>
              <a:rPr lang="en-US" dirty="0" smtClean="0"/>
              <a:t>Topical (interesting based on the season, or current public interest topics)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great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Bad title:</a:t>
            </a:r>
          </a:p>
          <a:p>
            <a:pPr lvl="1"/>
            <a:r>
              <a:rPr lang="en-US" dirty="0" smtClean="0"/>
              <a:t>Team 1511 sponsors robotics event at local high school for the general public</a:t>
            </a:r>
          </a:p>
          <a:p>
            <a:r>
              <a:rPr lang="en-US" dirty="0" smtClean="0"/>
              <a:t>Awesome titles</a:t>
            </a:r>
          </a:p>
          <a:p>
            <a:pPr lvl="1"/>
            <a:r>
              <a:rPr lang="en-US" dirty="0" smtClean="0"/>
              <a:t>Teen geeks battle for robotics glory</a:t>
            </a:r>
          </a:p>
          <a:p>
            <a:pPr lvl="1"/>
            <a:r>
              <a:rPr lang="en-US" dirty="0" smtClean="0"/>
              <a:t>Robotics kids celebrate international success</a:t>
            </a:r>
          </a:p>
          <a:p>
            <a:r>
              <a:rPr lang="en-US" dirty="0" smtClean="0"/>
              <a:t>Use the subhead to explain your title</a:t>
            </a:r>
          </a:p>
          <a:p>
            <a:pPr lvl="1"/>
            <a:r>
              <a:rPr lang="en-US" dirty="0" smtClean="0"/>
              <a:t>This is where you can talk about the event or news in more detail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Who/What/Where/When/Why/How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first paragraph MUST say all 6 of these</a:t>
            </a:r>
          </a:p>
          <a:p>
            <a:pPr lvl="1"/>
            <a:r>
              <a:rPr lang="en-US" dirty="0" smtClean="0"/>
              <a:t>Who is affected or interested or participating</a:t>
            </a:r>
          </a:p>
          <a:p>
            <a:pPr lvl="1"/>
            <a:r>
              <a:rPr lang="en-US" dirty="0" smtClean="0"/>
              <a:t>What is the thing you’re promoting</a:t>
            </a:r>
          </a:p>
          <a:p>
            <a:pPr lvl="1"/>
            <a:r>
              <a:rPr lang="en-US" dirty="0" smtClean="0"/>
              <a:t>Where will it be or where was it</a:t>
            </a:r>
          </a:p>
          <a:p>
            <a:pPr lvl="1"/>
            <a:r>
              <a:rPr lang="en-US" dirty="0" smtClean="0"/>
              <a:t>When will it be or when was it</a:t>
            </a:r>
          </a:p>
          <a:p>
            <a:pPr lvl="1"/>
            <a:r>
              <a:rPr lang="en-US" dirty="0" smtClean="0"/>
              <a:t>Why should people be interested</a:t>
            </a:r>
          </a:p>
          <a:p>
            <a:pPr lvl="1"/>
            <a:r>
              <a:rPr lang="en-US" dirty="0" smtClean="0"/>
              <a:t>How can they engage (attend, celebrate, sponsor, etc.)</a:t>
            </a:r>
          </a:p>
          <a:p>
            <a:pPr lvl="1"/>
            <a:r>
              <a:rPr lang="en-US" dirty="0" smtClean="0"/>
              <a:t>Use a news writing style – not a fact based one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rest of the 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 up the claims in the first paragraph, and give the reporter “meat” for their article</a:t>
            </a:r>
          </a:p>
          <a:p>
            <a:pPr lvl="1"/>
            <a:r>
              <a:rPr lang="en-US" dirty="0" smtClean="0"/>
              <a:t>A quote to put things in perspective</a:t>
            </a:r>
          </a:p>
          <a:p>
            <a:pPr lvl="1"/>
            <a:r>
              <a:rPr lang="en-US" dirty="0" smtClean="0"/>
              <a:t>A quote from an expert</a:t>
            </a:r>
          </a:p>
          <a:p>
            <a:pPr lvl="1"/>
            <a:r>
              <a:rPr lang="en-US" dirty="0" smtClean="0"/>
              <a:t>Background material on FIRST and 1511 (boilerplate, can be the same for every press release)</a:t>
            </a:r>
          </a:p>
          <a:p>
            <a:pPr lvl="1"/>
            <a:r>
              <a:rPr lang="en-US" dirty="0" smtClean="0"/>
              <a:t>### - this tells the reader you are done</a:t>
            </a:r>
          </a:p>
          <a:p>
            <a:pPr lvl="1"/>
            <a:r>
              <a:rPr lang="en-US" dirty="0" smtClean="0"/>
              <a:t>Below the ### place contact info for </a:t>
            </a:r>
            <a:r>
              <a:rPr lang="en-US" dirty="0" err="1" smtClean="0"/>
              <a:t>followup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rporate sub - recruiting exercise.doc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sub - recruiting exercise</Template>
  <TotalTime>62</TotalTime>
  <Words>1057</Words>
  <Application>Microsoft Office PowerPoint</Application>
  <PresentationFormat>On-screen Show (4:3)</PresentationFormat>
  <Paragraphs>98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Corporate sub - recruiting exercise.docx</vt:lpstr>
      <vt:lpstr>Press releases</vt:lpstr>
      <vt:lpstr>What is a press release</vt:lpstr>
      <vt:lpstr>How do you use a PR?</vt:lpstr>
      <vt:lpstr>What is the format of a press release?</vt:lpstr>
      <vt:lpstr>What is the secret to getting a press release printed?</vt:lpstr>
      <vt:lpstr>Develop an angle</vt:lpstr>
      <vt:lpstr>Writing a great title</vt:lpstr>
      <vt:lpstr>Who/What/Where/When/Why/How</vt:lpstr>
      <vt:lpstr>The rest of the release</vt:lpstr>
      <vt:lpstr>Final tips on writing</vt:lpstr>
      <vt:lpstr>Connecting with the Press</vt:lpstr>
      <vt:lpstr>Creating a press calendar</vt:lpstr>
      <vt:lpstr>Involving the team</vt:lpstr>
      <vt:lpstr>What is news?</vt:lpstr>
      <vt:lpstr>Alternatives to regular news</vt:lpstr>
      <vt:lpstr>Be aware of media calendars</vt:lpstr>
      <vt:lpstr>What if they show up at your event!?</vt:lpstr>
      <vt:lpstr>Final notes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Press releases</dc:title>
  <dc:creator>Lee</dc:creator>
  <cp:lastModifiedBy>Lee Drake</cp:lastModifiedBy>
  <cp:revision>8</cp:revision>
  <dcterms:created xsi:type="dcterms:W3CDTF">2008-10-19T15:32:31Z</dcterms:created>
  <dcterms:modified xsi:type="dcterms:W3CDTF">2010-03-16T23:53:13Z</dcterms:modified>
</cp:coreProperties>
</file>